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3" r:id="rId4"/>
    <p:sldId id="265" r:id="rId5"/>
    <p:sldId id="261" r:id="rId6"/>
    <p:sldId id="260" r:id="rId7"/>
    <p:sldId id="262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2" d="100"/>
          <a:sy n="92" d="100"/>
        </p:scale>
        <p:origin x="90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F3D62B-43E5-4970-963E-70C6AA5F1416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AEAF63-58A7-4087-83BB-1AD101F701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61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AEAF63-58A7-4087-83BB-1AD101F701C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96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smtClean="0"/>
              <a:t>Klicka här för att ändra format på underrubrik i bakgrunden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3E5B1-DB33-4D24-9031-E93BE362DDE9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65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0E05D-5FCC-4AEE-B97A-0D47C68E63CE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520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04E9-316A-4C67-B82E-A54AB5D4443B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102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0C92-C272-4DE0-9914-BD23BEE2F0D9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07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EBC6E-1225-4AD9-A52F-DDFC3F6BFBE8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015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A5C50-AE9F-40BD-8F10-DFC3E9518042}" type="datetime1">
              <a:rPr lang="en-GB" smtClean="0"/>
              <a:t>14/12/2014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833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02A1C-228B-4029-8F5B-A7117E8540DE}" type="datetime1">
              <a:rPr lang="en-GB" smtClean="0"/>
              <a:t>14/12/2014</a:t>
            </a:fld>
            <a:endParaRPr lang="en-GB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06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C3F3-299D-4A05-A8AC-9597369A3067}" type="datetime1">
              <a:rPr lang="en-GB" smtClean="0"/>
              <a:t>14/12/2014</a:t>
            </a:fld>
            <a:endParaRPr lang="en-GB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73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12440-0D72-41B5-9F3A-03AB7768FAE2}" type="datetime1">
              <a:rPr lang="en-GB" smtClean="0"/>
              <a:t>14/12/2014</a:t>
            </a:fld>
            <a:endParaRPr lang="en-GB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2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F875-20D9-45AC-8F40-B33A51CF8A44}" type="datetime1">
              <a:rPr lang="en-GB" smtClean="0"/>
              <a:t>14/12/2014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88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5E0B4-AE18-4C2F-839B-1ECED2120276}" type="datetime1">
              <a:rPr lang="en-GB" smtClean="0"/>
              <a:t>14/12/2014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4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7000">
              <a:schemeClr val="bg1"/>
            </a:gs>
            <a:gs pos="76000">
              <a:schemeClr val="accent1">
                <a:lumMod val="40000"/>
                <a:lumOff val="60000"/>
              </a:schemeClr>
            </a:gs>
            <a:gs pos="98000">
              <a:schemeClr val="accent1">
                <a:lumMod val="45000"/>
                <a:lumOff val="55000"/>
              </a:schemeClr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4B237-A9DB-4764-A3CC-C60C20FC1DCD}" type="datetime1">
              <a:rPr lang="en-GB" smtClean="0"/>
              <a:t>14/12/2014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By Group D</a:t>
            </a:r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9C939-1ACB-46C2-8E43-16C902031B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17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Traffic-O-Meter</a:t>
            </a:r>
            <a:br>
              <a:rPr lang="en-GB" dirty="0" smtClean="0"/>
            </a:br>
            <a:r>
              <a:rPr lang="en-GB" dirty="0"/>
              <a:t>	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000" i="1" dirty="0" smtClean="0"/>
              <a:t>A new way to commute</a:t>
            </a:r>
            <a:endParaRPr lang="en-GB" sz="3000" i="1" dirty="0"/>
          </a:p>
        </p:txBody>
      </p:sp>
      <p:sp>
        <p:nvSpPr>
          <p:cNvPr id="5" name="textruta 4"/>
          <p:cNvSpPr txBox="1"/>
          <p:nvPr/>
        </p:nvSpPr>
        <p:spPr>
          <a:xfrm>
            <a:off x="182880" y="6096000"/>
            <a:ext cx="248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By Group D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19489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ubrik 9"/>
          <p:cNvSpPr>
            <a:spLocks noGrp="1"/>
          </p:cNvSpPr>
          <p:nvPr>
            <p:ph type="title"/>
          </p:nvPr>
        </p:nvSpPr>
        <p:spPr>
          <a:xfrm>
            <a:off x="839788" y="457200"/>
            <a:ext cx="10515600" cy="1600200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/>
              <a:t>Project mission</a:t>
            </a:r>
            <a:br>
              <a:rPr lang="en-GB" sz="4800" dirty="0" smtClean="0"/>
            </a:br>
            <a:endParaRPr lang="en-GB" sz="4800" dirty="0"/>
          </a:p>
        </p:txBody>
      </p:sp>
      <p:pic>
        <p:nvPicPr>
          <p:cNvPr id="14" name="Platshållare för bild 1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6" r="2446"/>
          <a:stretch>
            <a:fillRect/>
          </a:stretch>
        </p:blipFill>
        <p:spPr>
          <a:xfrm>
            <a:off x="4772025" y="1526381"/>
            <a:ext cx="6172200" cy="4873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Platshållare för text 12"/>
          <p:cNvSpPr>
            <a:spLocks noGrp="1"/>
          </p:cNvSpPr>
          <p:nvPr>
            <p:ph type="body" sz="half" idx="2"/>
          </p:nvPr>
        </p:nvSpPr>
        <p:spPr>
          <a:xfrm>
            <a:off x="259196" y="2047009"/>
            <a:ext cx="5093421" cy="381158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Increase</a:t>
            </a:r>
            <a:r>
              <a:rPr lang="en-GB" sz="2800"/>
              <a:t> commuting</a:t>
            </a:r>
            <a:endParaRPr lang="en-GB" sz="28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/>
              <a:t>Find fastest </a:t>
            </a:r>
            <a:r>
              <a:rPr lang="en-GB" sz="2800" smtClean="0"/>
              <a:t>route</a:t>
            </a:r>
            <a:endParaRPr lang="en-GB" sz="28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Requirements engineering</a:t>
            </a:r>
          </a:p>
        </p:txBody>
      </p:sp>
    </p:spTree>
    <p:extLst>
      <p:ext uri="{BB962C8B-B14F-4D97-AF65-F5344CB8AC3E}">
        <p14:creationId xmlns:p14="http://schemas.microsoft.com/office/powerpoint/2010/main" val="336013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Overview of results</a:t>
            </a:r>
            <a:endParaRPr lang="en-GB" sz="4800" dirty="0"/>
          </a:p>
        </p:txBody>
      </p:sp>
      <p:sp>
        <p:nvSpPr>
          <p:cNvPr id="8" name="Platshållare för innehåll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Widget &amp; </a:t>
            </a:r>
            <a:r>
              <a:rPr lang="en-US" dirty="0" smtClean="0"/>
              <a:t>app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Cannot </a:t>
            </a:r>
            <a:r>
              <a:rPr lang="en-US" dirty="0" smtClean="0"/>
              <a:t>compete with existing similar services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Passive search </a:t>
            </a:r>
            <a:r>
              <a:rPr lang="en-US" dirty="0" smtClean="0"/>
              <a:t>approach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Stakeholders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6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diagram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451" y="1485900"/>
            <a:ext cx="6841254" cy="475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Methods </a:t>
            </a:r>
            <a:r>
              <a:rPr lang="en-GB" sz="4800" dirty="0" smtClean="0"/>
              <a:t>and</a:t>
            </a:r>
            <a:r>
              <a:rPr lang="en-GB" dirty="0" smtClean="0"/>
              <a:t> techniques</a:t>
            </a:r>
            <a:endParaRPr lang="en-GB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n-GB" dirty="0"/>
              <a:t>Used different elicitation methods to get information and knowledge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Asking for goal requirements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Brainstorming</a:t>
            </a:r>
          </a:p>
          <a:p>
            <a:pPr>
              <a:lnSpc>
                <a:spcPct val="170000"/>
              </a:lnSpc>
            </a:pPr>
            <a:r>
              <a:rPr lang="en-GB" dirty="0" smtClean="0"/>
              <a:t>Focus group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70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Methods </a:t>
            </a:r>
            <a:r>
              <a:rPr lang="en-GB" sz="4800" dirty="0" smtClean="0"/>
              <a:t>and</a:t>
            </a:r>
            <a:r>
              <a:rPr lang="en-GB" dirty="0" smtClean="0"/>
              <a:t> techniques</a:t>
            </a:r>
            <a:endParaRPr lang="en-GB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Workshop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A good way to get an overview of the users point of </a:t>
            </a:r>
            <a:r>
              <a:rPr lang="en-GB" dirty="0" smtClean="0"/>
              <a:t>view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elicitation technique that gave us the </a:t>
            </a:r>
            <a:r>
              <a:rPr lang="en-GB" dirty="0" smtClean="0"/>
              <a:t>most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Unbiased participants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Helped </a:t>
            </a:r>
            <a:r>
              <a:rPr lang="en-GB" dirty="0"/>
              <a:t>us specify requirements for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How much </a:t>
            </a:r>
            <a:r>
              <a:rPr lang="en-GB" dirty="0" smtClean="0"/>
              <a:t>information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What </a:t>
            </a:r>
            <a:r>
              <a:rPr lang="en-GB" dirty="0" smtClean="0"/>
              <a:t>information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tshållare för innehåll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618" y="0"/>
            <a:ext cx="4090581" cy="6858000"/>
          </a:xfrm>
        </p:spPr>
      </p:pic>
      <p:pic>
        <p:nvPicPr>
          <p:cNvPr id="9" name="Platshållare för innehåll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199" y="0"/>
            <a:ext cx="4114801" cy="6860188"/>
          </a:xfrm>
        </p:spPr>
      </p:pic>
      <p:pic>
        <p:nvPicPr>
          <p:cNvPr id="2" name="Bildobjekt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0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Experiences</a:t>
            </a:r>
            <a:endParaRPr lang="en-GB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Elicitation is not always easy – there are </a:t>
            </a:r>
            <a:r>
              <a:rPr lang="en-GB" smtClean="0"/>
              <a:t>barriers everywhere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Difference of opinion</a:t>
            </a:r>
          </a:p>
          <a:p>
            <a:pPr lvl="1">
              <a:lnSpc>
                <a:spcPct val="150000"/>
              </a:lnSpc>
            </a:pPr>
            <a:r>
              <a:rPr lang="en-GB" dirty="0" smtClean="0"/>
              <a:t>What we want VS what the customer or user wants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Combine different techniques       good requirements</a:t>
            </a:r>
          </a:p>
          <a:p>
            <a:pPr lvl="1"/>
            <a:endParaRPr lang="en-GB" dirty="0"/>
          </a:p>
        </p:txBody>
      </p:sp>
      <p:sp>
        <p:nvSpPr>
          <p:cNvPr id="4" name="Höger 3"/>
          <p:cNvSpPr/>
          <p:nvPr/>
        </p:nvSpPr>
        <p:spPr>
          <a:xfrm>
            <a:off x="5544065" y="4349578"/>
            <a:ext cx="354227" cy="140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3671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>
            <a:spLocks/>
          </p:cNvSpPr>
          <p:nvPr/>
        </p:nvSpPr>
        <p:spPr>
          <a:xfrm>
            <a:off x="3036000" y="2637000"/>
            <a:ext cx="6071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dirty="0" smtClean="0"/>
              <a:t>Thank You!</a:t>
            </a:r>
            <a:endParaRPr lang="sv-SE" sz="9600" dirty="0"/>
          </a:p>
        </p:txBody>
      </p:sp>
    </p:spTree>
    <p:extLst>
      <p:ext uri="{BB962C8B-B14F-4D97-AF65-F5344CB8AC3E}">
        <p14:creationId xmlns:p14="http://schemas.microsoft.com/office/powerpoint/2010/main" val="85681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125</Words>
  <Application>Microsoft Office PowerPoint</Application>
  <PresentationFormat>Widescreen</PresentationFormat>
  <Paragraphs>33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Traffic-O-Meter  </vt:lpstr>
      <vt:lpstr>Project mission </vt:lpstr>
      <vt:lpstr>Overview of results</vt:lpstr>
      <vt:lpstr>Context diagram</vt:lpstr>
      <vt:lpstr>Methods and techniques</vt:lpstr>
      <vt:lpstr>Methods and techniques</vt:lpstr>
      <vt:lpstr>PowerPoint Presentation</vt:lpstr>
      <vt:lpstr>Experiences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Kravhanterings bajs</dc:title>
  <dc:creator>Philip Holgersson</dc:creator>
  <cp:lastModifiedBy>Martin Richter</cp:lastModifiedBy>
  <cp:revision>39</cp:revision>
  <dcterms:created xsi:type="dcterms:W3CDTF">2014-12-10T12:10:33Z</dcterms:created>
  <dcterms:modified xsi:type="dcterms:W3CDTF">2014-12-14T11:29:47Z</dcterms:modified>
</cp:coreProperties>
</file>